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49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B8C85-D791-421D-92F2-DC2E8B6B13FF}" type="datetimeFigureOut">
              <a:rPr lang="en-US" smtClean="0"/>
              <a:t>3/22/2010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41DD8-AE82-4775-8F5C-BD7A91ECFE2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3362325" y="304800"/>
            <a:ext cx="52482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Aesop’s Fable Flash Project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36525" y="265113"/>
            <a:ext cx="276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Name:_______________</a:t>
            </a:r>
            <a:br>
              <a:rPr lang="en-US"/>
            </a:br>
            <a:r>
              <a:rPr lang="en-US"/>
              <a:t>Period:________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04800" y="3254375"/>
            <a:ext cx="2895600" cy="2286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400050" y="5653088"/>
            <a:ext cx="2647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Sketch your background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352800" y="1143000"/>
            <a:ext cx="2895600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List all objects that you will be creating for your background</a:t>
            </a:r>
            <a:br>
              <a:rPr lang="en-US" sz="1400"/>
            </a:br>
            <a:r>
              <a:rPr lang="en-US" sz="1400"/>
              <a:t>__________________________</a:t>
            </a:r>
            <a:br>
              <a:rPr lang="en-US" sz="1400"/>
            </a:br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endParaRPr lang="en-US" sz="1400"/>
          </a:p>
          <a:p>
            <a:endParaRPr lang="en-US" sz="1400"/>
          </a:p>
          <a:p>
            <a:pPr>
              <a:spcBef>
                <a:spcPct val="50000"/>
              </a:spcBef>
            </a:pPr>
            <a:endParaRPr lang="en-US" sz="1400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6096000" y="1143000"/>
            <a:ext cx="2895600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List all NON FLASH objects that you will be using in your project</a:t>
            </a:r>
            <a:br>
              <a:rPr lang="en-US" sz="1400"/>
            </a:br>
            <a:r>
              <a:rPr lang="en-US" sz="1400"/>
              <a:t>__________________________</a:t>
            </a:r>
            <a:br>
              <a:rPr lang="en-US" sz="1400"/>
            </a:br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r>
              <a:rPr lang="en-US" sz="1400"/>
              <a:t>__________________________</a:t>
            </a:r>
          </a:p>
          <a:p>
            <a:endParaRPr lang="en-US" sz="1400"/>
          </a:p>
          <a:p>
            <a:endParaRPr lang="en-US" sz="1400"/>
          </a:p>
          <a:p>
            <a:pPr>
              <a:spcBef>
                <a:spcPct val="50000"/>
              </a:spcBef>
            </a:pPr>
            <a:endParaRPr lang="en-US" sz="1400"/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527050" y="1371600"/>
            <a:ext cx="24447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What is your THEME?</a:t>
            </a:r>
            <a:br>
              <a:rPr lang="en-US"/>
            </a:br>
            <a:r>
              <a:rPr lang="en-US"/>
              <a:t>_________________</a:t>
            </a:r>
            <a:br>
              <a:rPr lang="en-US"/>
            </a:br>
            <a:r>
              <a:rPr lang="en-US"/>
              <a:t>_________________</a:t>
            </a:r>
            <a:br>
              <a:rPr lang="en-US"/>
            </a:br>
            <a:r>
              <a:rPr lang="en-US"/>
              <a:t>_________________</a:t>
            </a:r>
            <a:br>
              <a:rPr lang="en-US"/>
            </a:br>
            <a:r>
              <a:rPr lang="en-US"/>
              <a:t>_________________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38</Words>
  <Application>Microsoft Office PowerPoint</Application>
  <PresentationFormat>On-screen Show (4:3)</PresentationFormat>
  <Paragraphs>46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AISD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AISD</dc:creator>
  <cp:lastModifiedBy>AISD</cp:lastModifiedBy>
  <cp:revision>4</cp:revision>
  <dcterms:created xsi:type="dcterms:W3CDTF">2010-03-22T13:00:55Z</dcterms:created>
  <dcterms:modified xsi:type="dcterms:W3CDTF">2010-03-22T14:49:03Z</dcterms:modified>
</cp:coreProperties>
</file>