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7086600" cy="94297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49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24A062-8B55-42EB-BBCC-264993D9C3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1AA625-7021-4666-885A-1B92352974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EA1FFE-6B36-4CD3-B74E-E429E25C90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5FDBE4-180B-454A-8409-D667AB660F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CEC040-4C74-4797-ABF7-2543494735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D8B3C-3E64-4936-8CE6-DF2BEE8C28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AFDDA0-D750-4005-A46B-7CF62B57FC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63157-D7F8-4041-9EB3-A3CF23C7B5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AE7F26-9CB0-427C-B35C-6CFF370D81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75EFC8-74F7-40DD-958F-5E36499B5F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F0520F-65F6-4A1F-9F31-9C10399644E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07CEFB3-A9EA-45D0-9725-29C39EBE93A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3362325" y="304800"/>
            <a:ext cx="52482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My Life Flash Project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36525" y="265113"/>
            <a:ext cx="2762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Name:_______________</a:t>
            </a:r>
            <a:br>
              <a:rPr lang="en-US"/>
            </a:br>
            <a:r>
              <a:rPr lang="en-US"/>
              <a:t>Period:________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304800" y="3254375"/>
            <a:ext cx="2895600" cy="2286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400050" y="5653088"/>
            <a:ext cx="2647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Sketch your background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3352800" y="1143000"/>
            <a:ext cx="2895600" cy="57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List all objects that you will be creating for your background</a:t>
            </a:r>
            <a:br>
              <a:rPr lang="en-US" sz="1400"/>
            </a:br>
            <a:r>
              <a:rPr lang="en-US" sz="1400"/>
              <a:t>__________________________</a:t>
            </a:r>
            <a:br>
              <a:rPr lang="en-US" sz="1400"/>
            </a:br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endParaRPr lang="en-US" sz="1400"/>
          </a:p>
          <a:p>
            <a:endParaRPr lang="en-US" sz="1400"/>
          </a:p>
          <a:p>
            <a:pPr>
              <a:spcBef>
                <a:spcPct val="50000"/>
              </a:spcBef>
            </a:pPr>
            <a:endParaRPr lang="en-US" sz="1400"/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6096000" y="1143000"/>
            <a:ext cx="2895600" cy="57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List all NON FLASH objects that you will be using in your project</a:t>
            </a:r>
            <a:br>
              <a:rPr lang="en-US" sz="1400"/>
            </a:br>
            <a:r>
              <a:rPr lang="en-US" sz="1400"/>
              <a:t>__________________________</a:t>
            </a:r>
            <a:br>
              <a:rPr lang="en-US" sz="1400"/>
            </a:br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endParaRPr lang="en-US" sz="1400"/>
          </a:p>
          <a:p>
            <a:endParaRPr lang="en-US" sz="1400"/>
          </a:p>
          <a:p>
            <a:pPr>
              <a:spcBef>
                <a:spcPct val="50000"/>
              </a:spcBef>
            </a:pPr>
            <a:endParaRPr lang="en-US" sz="1400"/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527050" y="1371600"/>
            <a:ext cx="24447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What is your THEME?</a:t>
            </a:r>
            <a:br>
              <a:rPr lang="en-US"/>
            </a:br>
            <a:r>
              <a:rPr lang="en-US"/>
              <a:t>_________________</a:t>
            </a:r>
            <a:br>
              <a:rPr lang="en-US"/>
            </a:br>
            <a:r>
              <a:rPr lang="en-US"/>
              <a:t>_________________</a:t>
            </a:r>
            <a:br>
              <a:rPr lang="en-US"/>
            </a:br>
            <a:r>
              <a:rPr lang="en-US"/>
              <a:t>_________________</a:t>
            </a:r>
            <a:br>
              <a:rPr lang="en-US"/>
            </a:br>
            <a:r>
              <a:rPr lang="en-US"/>
              <a:t>_________________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38</Words>
  <Application>Microsoft Office PowerPoint</Application>
  <PresentationFormat>On-screen Show (4:3)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Default Design</vt:lpstr>
      <vt:lpstr>Slide 1</vt:lpstr>
    </vt:vector>
  </TitlesOfParts>
  <Company>AISD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AISD</dc:creator>
  <cp:lastModifiedBy>AISD</cp:lastModifiedBy>
  <cp:revision>6</cp:revision>
  <dcterms:created xsi:type="dcterms:W3CDTF">2005-04-04T13:06:48Z</dcterms:created>
  <dcterms:modified xsi:type="dcterms:W3CDTF">2010-03-22T14:49:23Z</dcterms:modified>
</cp:coreProperties>
</file>